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handoutMasterIdLst>
    <p:handoutMasterId r:id="rId13"/>
  </p:handoutMasterIdLst>
  <p:sldIdLst>
    <p:sldId id="256" r:id="rId2"/>
    <p:sldId id="257" r:id="rId3"/>
    <p:sldId id="258" r:id="rId4"/>
    <p:sldId id="262" r:id="rId5"/>
    <p:sldId id="264" r:id="rId6"/>
    <p:sldId id="265" r:id="rId7"/>
    <p:sldId id="266" r:id="rId8"/>
    <p:sldId id="267" r:id="rId9"/>
    <p:sldId id="268" r:id="rId10"/>
    <p:sldId id="263" r:id="rId11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800">
          <p15:clr>
            <a:srgbClr val="A4A3A4"/>
          </p15:clr>
        </p15:guide>
        <p15:guide id="2" pos="4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56"/>
  </p:normalViewPr>
  <p:slideViewPr>
    <p:cSldViewPr>
      <p:cViewPr varScale="1">
        <p:scale>
          <a:sx n="45" d="100"/>
          <a:sy n="45" d="100"/>
        </p:scale>
        <p:origin x="402" y="6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handoutMaster" Target="handoutMasters/handout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t>2017/8/14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5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4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3913" indent="-293913">
              <a:spcBef>
                <a:spcPts val="2900"/>
              </a:spcBef>
              <a:defRPr sz="2400"/>
            </a:lvl1pPr>
            <a:lvl2pPr marL="636813" indent="-293913">
              <a:spcBef>
                <a:spcPts val="2900"/>
              </a:spcBef>
              <a:defRPr sz="2400"/>
            </a:lvl2pPr>
            <a:lvl3pPr marL="979714" indent="-293913">
              <a:spcBef>
                <a:spcPts val="2900"/>
              </a:spcBef>
              <a:defRPr sz="2400"/>
            </a:lvl3pPr>
            <a:lvl4pPr marL="1322614" indent="-293914">
              <a:spcBef>
                <a:spcPts val="2900"/>
              </a:spcBef>
              <a:defRPr sz="2400"/>
            </a:lvl4pPr>
            <a:lvl5pPr marL="1665514" indent="-293914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5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610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4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3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2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611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1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localhost/Users/tusm/Desktop/H5&#20999;&#22270;/&#20113;&#25968;&#23398;&#38498;logo.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81559" y="-2186"/>
            <a:ext cx="7048631" cy="6354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3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328261" y="6320701"/>
            <a:ext cx="4946489" cy="2598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>
            <a:spLocks/>
          </p:cNvSpPr>
          <p:nvPr/>
        </p:nvSpPr>
        <p:spPr>
          <a:xfrm>
            <a:off x="1931368" y="3081058"/>
            <a:ext cx="9936853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/>
              <a:t>ClouderaManager</a:t>
            </a:r>
            <a:r>
              <a:rPr lang="zh-CN" altLang="en-US"/>
              <a:t>使用</a:t>
            </a: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6277685" y="4350977"/>
            <a:ext cx="5590537" cy="5486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noAutofit/>
          </a:bodyPr>
          <a:lstStyle>
            <a:lvl1pPr algn="r" defTabSz="914400">
              <a:defRPr sz="3600">
                <a:solidFill>
                  <a:srgbClr val="0053E4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smtClean="0"/>
              <a:t>——</a:t>
            </a:r>
            <a:r>
              <a:rPr lang="zh-CN" altLang="en-US" smtClean="0"/>
              <a:t>讲师：庞磊</a:t>
            </a: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44" y="412552"/>
            <a:ext cx="5629428" cy="80420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99"/>
                            </p:stCondLst>
                            <p:childTnLst>
                              <p:par>
                                <p:cTn id="14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6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  <p:bldP spid="120" grpId="2" animBg="1" advAuto="0"/>
      <p:bldP spid="122" grpId="4" animBg="1" advAuto="0"/>
      <p:bldP spid="123" grpId="5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>
            <a:extLst/>
          </a:blip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68" y="1780704"/>
            <a:ext cx="6862860" cy="980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5401625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pic>
        <p:nvPicPr>
          <p:cNvPr id="149" name="image7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562444" cy="982131"/>
            <a:chOff x="0" y="0"/>
            <a:chExt cx="10562442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623724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no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/>
                <a:t>ClouderaManager</a:t>
              </a:r>
              <a:r>
                <a:rPr lang="zh-CN" altLang="en-US"/>
                <a:t>使用</a:t>
              </a:r>
              <a:endParaRPr lang="zh-CN" altLang="en-US"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3200"/>
          </a:p>
          <a:p>
            <a:r>
              <a:rPr lang="zh-CN" altLang="en-US" sz="3200"/>
              <a:t>功能：</a:t>
            </a:r>
            <a:endParaRPr lang="en-US" altLang="zh-CN" sz="3200"/>
          </a:p>
          <a:p>
            <a:endParaRPr lang="en-US" altLang="zh-CN" sz="3200"/>
          </a:p>
          <a:p>
            <a:pPr lvl="1"/>
            <a:r>
              <a:rPr lang="en-US" altLang="zh-CN" sz="2400"/>
              <a:t>1</a:t>
            </a:r>
            <a:r>
              <a:rPr lang="zh-CN" altLang="zh-CN" sz="2400"/>
              <a:t>、管理监控集群主机。</a:t>
            </a:r>
            <a:endParaRPr lang="en-US" altLang="zh-CN" sz="2400"/>
          </a:p>
          <a:p>
            <a:pPr lvl="1"/>
            <a:endParaRPr lang="zh-CN" altLang="zh-CN" sz="2400"/>
          </a:p>
          <a:p>
            <a:pPr lvl="1"/>
            <a:r>
              <a:rPr lang="en-US" altLang="zh-CN" sz="2400"/>
              <a:t>2</a:t>
            </a:r>
            <a:r>
              <a:rPr lang="zh-CN" altLang="zh-CN" sz="2400"/>
              <a:t>、统一管理配置。</a:t>
            </a:r>
            <a:endParaRPr lang="en-US" altLang="zh-CN" sz="2400"/>
          </a:p>
          <a:p>
            <a:pPr lvl="1"/>
            <a:endParaRPr lang="zh-CN" altLang="zh-CN" sz="2400"/>
          </a:p>
          <a:p>
            <a:pPr lvl="1"/>
            <a:r>
              <a:rPr lang="en-US" altLang="zh-CN" sz="2400"/>
              <a:t>3</a:t>
            </a:r>
            <a:r>
              <a:rPr lang="zh-CN" altLang="zh-CN" sz="2400"/>
              <a:t>、管理维护</a:t>
            </a:r>
            <a:r>
              <a:rPr lang="en-US" altLang="zh-CN" sz="2400"/>
              <a:t>Hadoop</a:t>
            </a:r>
            <a:r>
              <a:rPr lang="zh-CN" altLang="zh-CN" sz="2400"/>
              <a:t>平台系统。</a:t>
            </a:r>
          </a:p>
          <a:p>
            <a:endParaRPr lang="en-US" altLang="zh-CN" sz="320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r>
              <a:rPr lang="zh-CN" altLang="en-US" sz="2800"/>
              <a:t>主机  </a:t>
            </a:r>
            <a:r>
              <a:rPr lang="en-US" altLang="zh-CN" sz="2800"/>
              <a:t>- host</a:t>
            </a:r>
            <a:endParaRPr lang="zh-CN" altLang="en-US" sz="2800"/>
          </a:p>
          <a:p>
            <a:r>
              <a:rPr lang="zh-CN" altLang="en-US" sz="2800"/>
              <a:t>机架  </a:t>
            </a:r>
            <a:r>
              <a:rPr lang="en-US" altLang="zh-CN" sz="2800"/>
              <a:t>- rack</a:t>
            </a:r>
            <a:endParaRPr lang="zh-CN" altLang="en-US" sz="2800"/>
          </a:p>
          <a:p>
            <a:r>
              <a:rPr lang="zh-CN" altLang="en-US" sz="2800"/>
              <a:t>集群  </a:t>
            </a:r>
            <a:r>
              <a:rPr lang="en-US" altLang="zh-CN" sz="2800"/>
              <a:t>-  Cluster </a:t>
            </a:r>
          </a:p>
          <a:p>
            <a:r>
              <a:rPr lang="zh-CN" altLang="en-US" sz="2800"/>
              <a:t>服务  </a:t>
            </a:r>
            <a:r>
              <a:rPr lang="en-US" altLang="zh-CN" sz="2800"/>
              <a:t>- service</a:t>
            </a:r>
            <a:endParaRPr lang="zh-CN" altLang="en-US" sz="2800"/>
          </a:p>
          <a:p>
            <a:r>
              <a:rPr lang="zh-CN" altLang="en-US" sz="2800"/>
              <a:t>服务实例  </a:t>
            </a:r>
            <a:r>
              <a:rPr lang="en-US" altLang="zh-CN" sz="2800"/>
              <a:t>- service instance</a:t>
            </a:r>
            <a:endParaRPr lang="zh-CN" altLang="en-US" sz="2800"/>
          </a:p>
          <a:p>
            <a:r>
              <a:rPr lang="zh-CN" altLang="en-US" sz="2800"/>
              <a:t>角色  </a:t>
            </a:r>
            <a:r>
              <a:rPr lang="en-US" altLang="zh-CN" sz="2800"/>
              <a:t>- role</a:t>
            </a:r>
            <a:endParaRPr lang="zh-CN" altLang="en-US" sz="2800"/>
          </a:p>
          <a:p>
            <a:r>
              <a:rPr lang="zh-CN" altLang="en-US" sz="2800"/>
              <a:t>角色实例  </a:t>
            </a:r>
            <a:r>
              <a:rPr lang="en-US" altLang="zh-CN" sz="2800"/>
              <a:t>- role instance</a:t>
            </a:r>
            <a:endParaRPr lang="zh-CN" altLang="en-US" sz="2800"/>
          </a:p>
          <a:p>
            <a:r>
              <a:rPr lang="zh-CN" altLang="en-US" sz="2800"/>
              <a:t>角色组  </a:t>
            </a:r>
            <a:r>
              <a:rPr lang="en-US" altLang="zh-CN" sz="2800"/>
              <a:t>- role group</a:t>
            </a:r>
            <a:endParaRPr lang="zh-CN" altLang="en-US" sz="2800"/>
          </a:p>
          <a:p>
            <a:r>
              <a:rPr lang="zh-CN" altLang="en-US" sz="2800"/>
              <a:t>主机模板  </a:t>
            </a:r>
            <a:r>
              <a:rPr lang="en-US" altLang="zh-CN" sz="2800"/>
              <a:t>- host template</a:t>
            </a:r>
            <a:endParaRPr lang="zh-CN" altLang="en-US" sz="2800"/>
          </a:p>
          <a:p>
            <a:r>
              <a:rPr lang="en-US" altLang="zh-CN" sz="2800"/>
              <a:t>parcel </a:t>
            </a:r>
          </a:p>
          <a:p>
            <a:r>
              <a:rPr lang="zh-CN" altLang="en-US" sz="2800"/>
              <a:t>静态服务池  </a:t>
            </a:r>
            <a:r>
              <a:rPr lang="en-US" altLang="zh-CN" sz="2800"/>
              <a:t>- static service pool</a:t>
            </a:r>
            <a:endParaRPr lang="zh-CN" altLang="en-US" sz="2800"/>
          </a:p>
          <a:p>
            <a:r>
              <a:rPr lang="zh-CN" altLang="en-US" sz="2800"/>
              <a:t>动态资源池  </a:t>
            </a:r>
            <a:r>
              <a:rPr lang="en-US" altLang="zh-CN" sz="2800"/>
              <a:t>- dynamic resource pool</a:t>
            </a:r>
            <a:endParaRPr lang="zh-CN" altLang="en-US" sz="2800"/>
          </a:p>
        </p:txBody>
      </p:sp>
    </p:spTree>
    <p:extLst>
      <p:ext uri="{BB962C8B-B14F-4D97-AF65-F5344CB8AC3E}">
        <p14:creationId xmlns:p14="http://schemas.microsoft.com/office/powerpoint/2010/main" val="7425465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1</a:t>
            </a:r>
            <a:r>
              <a:rPr lang="zh-CN" altLang="en-US" sz="2800"/>
              <a:t>、集群管理</a:t>
            </a:r>
          </a:p>
          <a:p>
            <a:pPr lvl="1"/>
            <a:r>
              <a:rPr lang="zh-CN" altLang="en-US"/>
              <a:t>	添加、删除集群</a:t>
            </a:r>
          </a:p>
          <a:p>
            <a:pPr lvl="1"/>
            <a:r>
              <a:rPr lang="zh-CN" altLang="en-US"/>
              <a:t>	启动、停止、重启集群</a:t>
            </a:r>
          </a:p>
          <a:p>
            <a:pPr lvl="1"/>
            <a:r>
              <a:rPr lang="zh-CN" altLang="en-US"/>
              <a:t>	重命名集群</a:t>
            </a:r>
          </a:p>
          <a:p>
            <a:pPr lvl="1"/>
            <a:r>
              <a:rPr lang="zh-CN" altLang="en-US"/>
              <a:t>	全体集群配置</a:t>
            </a:r>
          </a:p>
          <a:p>
            <a:pPr lvl="1"/>
            <a:r>
              <a:rPr lang="zh-CN" altLang="en-US"/>
              <a:t>	移动主机</a:t>
            </a:r>
            <a:endParaRPr lang="en-US" altLang="zh-CN"/>
          </a:p>
          <a:p>
            <a:pPr marL="342900" lvl="1" indent="-342900">
              <a:buChar char="•"/>
            </a:pPr>
            <a:endParaRPr lang="en-US" altLang="zh-CN" sz="2800"/>
          </a:p>
          <a:p>
            <a:pPr marL="342900" lvl="1" indent="-342900">
              <a:buChar char="•"/>
            </a:pPr>
            <a:r>
              <a:rPr lang="en-US" altLang="zh-CN" sz="2800"/>
              <a:t>2</a:t>
            </a:r>
            <a:r>
              <a:rPr lang="zh-CN" altLang="en-US" sz="2800"/>
              <a:t>、主机管理</a:t>
            </a:r>
          </a:p>
          <a:p>
            <a:pPr lvl="1"/>
            <a:r>
              <a:rPr lang="zh-CN" altLang="en-US"/>
              <a:t>	查看主机详细</a:t>
            </a:r>
          </a:p>
          <a:p>
            <a:pPr lvl="1"/>
            <a:r>
              <a:rPr lang="zh-CN" altLang="en-US"/>
              <a:t>	主机检查</a:t>
            </a:r>
          </a:p>
          <a:p>
            <a:pPr lvl="1"/>
            <a:r>
              <a:rPr lang="zh-CN" altLang="en-US"/>
              <a:t>	集群添加主机</a:t>
            </a:r>
          </a:p>
          <a:p>
            <a:pPr lvl="1"/>
            <a:r>
              <a:rPr lang="zh-CN" altLang="en-US"/>
              <a:t>	分配机架</a:t>
            </a:r>
          </a:p>
          <a:p>
            <a:pPr lvl="1"/>
            <a:r>
              <a:rPr lang="zh-CN" altLang="en-US"/>
              <a:t>	主机模板</a:t>
            </a:r>
          </a:p>
          <a:p>
            <a:pPr lvl="1"/>
            <a:r>
              <a:rPr lang="zh-CN" altLang="en-US"/>
              <a:t>	维护模式</a:t>
            </a:r>
          </a:p>
          <a:p>
            <a:pPr lvl="1"/>
            <a:r>
              <a:rPr lang="zh-CN" altLang="en-US"/>
              <a:t>	删除主机</a:t>
            </a:r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37213992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3</a:t>
            </a:r>
            <a:r>
              <a:rPr lang="zh-CN" altLang="en-US" sz="2800"/>
              <a:t>、服务管理</a:t>
            </a:r>
          </a:p>
          <a:p>
            <a:pPr lvl="1"/>
            <a:r>
              <a:rPr lang="zh-CN" altLang="en-US"/>
              <a:t>	添加服务</a:t>
            </a:r>
          </a:p>
          <a:p>
            <a:pPr lvl="1"/>
            <a:r>
              <a:rPr lang="zh-CN" altLang="en-US"/>
              <a:t>	对比不同集群上的服务配置</a:t>
            </a:r>
          </a:p>
          <a:p>
            <a:pPr lvl="1"/>
            <a:r>
              <a:rPr lang="zh-CN" altLang="en-US"/>
              <a:t>	启动、停止、重启服务</a:t>
            </a:r>
          </a:p>
          <a:p>
            <a:pPr lvl="1"/>
            <a:r>
              <a:rPr lang="zh-CN" altLang="en-US"/>
              <a:t>	滚动重启</a:t>
            </a:r>
          </a:p>
          <a:p>
            <a:pPr lvl="1"/>
            <a:r>
              <a:rPr lang="zh-CN" altLang="en-US"/>
              <a:t>	终止客户端正在执行的命令</a:t>
            </a:r>
          </a:p>
          <a:p>
            <a:pPr lvl="1"/>
            <a:r>
              <a:rPr lang="zh-CN" altLang="en-US"/>
              <a:t>	删除服务</a:t>
            </a:r>
          </a:p>
          <a:p>
            <a:pPr lvl="1"/>
            <a:r>
              <a:rPr lang="zh-CN" altLang="en-US"/>
              <a:t>	重命名服务</a:t>
            </a:r>
          </a:p>
          <a:p>
            <a:pPr lvl="1"/>
            <a:r>
              <a:rPr lang="zh-CN" altLang="en-US"/>
              <a:t>	配置最大进程数</a:t>
            </a:r>
            <a:endParaRPr lang="en-US" altLang="zh-CN"/>
          </a:p>
          <a:p>
            <a:pPr lvl="2"/>
            <a:r>
              <a:rPr lang="en-US" altLang="zh-CN"/>
              <a:t>rlimit_fds</a:t>
            </a:r>
          </a:p>
          <a:p>
            <a:pPr lvl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4090110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5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4</a:t>
            </a:r>
            <a:r>
              <a:rPr lang="zh-CN" altLang="en-US" sz="2800"/>
              <a:t>、角色管理</a:t>
            </a:r>
          </a:p>
          <a:p>
            <a:pPr lvl="1"/>
            <a:r>
              <a:rPr lang="zh-CN" altLang="en-US"/>
              <a:t>	角色实例</a:t>
            </a:r>
          </a:p>
          <a:p>
            <a:pPr lvl="2"/>
            <a:r>
              <a:rPr lang="zh-CN" altLang="en-US"/>
              <a:t>添加角色实例</a:t>
            </a:r>
          </a:p>
          <a:p>
            <a:pPr lvl="2"/>
            <a:r>
              <a:rPr lang="zh-CN" altLang="en-US"/>
              <a:t>启动、停止、重启角色实例</a:t>
            </a:r>
          </a:p>
          <a:p>
            <a:pPr lvl="2"/>
            <a:r>
              <a:rPr lang="zh-CN" altLang="en-US"/>
              <a:t>解除授权</a:t>
            </a:r>
          </a:p>
          <a:p>
            <a:pPr lvl="2"/>
            <a:r>
              <a:rPr lang="zh-CN" altLang="en-US"/>
              <a:t>重新授权</a:t>
            </a:r>
          </a:p>
          <a:p>
            <a:pPr lvl="2"/>
            <a:r>
              <a:rPr lang="zh-CN" altLang="en-US"/>
              <a:t>删除角色实例</a:t>
            </a:r>
          </a:p>
          <a:p>
            <a:pPr lvl="1"/>
            <a:r>
              <a:rPr lang="zh-CN" altLang="en-US"/>
              <a:t>	角色组</a:t>
            </a:r>
          </a:p>
          <a:p>
            <a:pPr lvl="2"/>
            <a:r>
              <a:rPr lang="zh-CN" altLang="en-US"/>
              <a:t>创建角色组</a:t>
            </a:r>
          </a:p>
          <a:p>
            <a:pPr lvl="2"/>
            <a:r>
              <a:rPr lang="zh-CN" altLang="en-US"/>
              <a:t>管理角色组</a:t>
            </a:r>
            <a:endParaRPr lang="en-US" altLang="zh-CN" sz="1100"/>
          </a:p>
        </p:txBody>
      </p:sp>
    </p:spTree>
    <p:extLst>
      <p:ext uri="{BB962C8B-B14F-4D97-AF65-F5344CB8AC3E}">
        <p14:creationId xmlns:p14="http://schemas.microsoft.com/office/powerpoint/2010/main" val="34182487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7" name="Shape 237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38" name="Shape 238"/>
          <p:cNvSpPr/>
          <p:nvPr/>
        </p:nvSpPr>
        <p:spPr>
          <a:xfrm>
            <a:off x="1062642" y="1728074"/>
            <a:ext cx="12963638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no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ClouderaManager</a:t>
            </a:r>
            <a:r>
              <a:rPr lang="zh-CN" altLang="en-US"/>
              <a:t>使用</a:t>
            </a:r>
            <a:endParaRPr lang="zh-CN" altLang="en-US"/>
          </a:p>
        </p:txBody>
      </p:sp>
      <p:sp>
        <p:nvSpPr>
          <p:cNvPr id="239" name="Shape 239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  <a:endParaRPr/>
          </a:p>
        </p:txBody>
      </p:sp>
      <p:sp>
        <p:nvSpPr>
          <p:cNvPr id="240" name="Shape 240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245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2" name="图片 11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5" name="内容占位符 3"/>
          <p:cNvSpPr txBox="1">
            <a:spLocks/>
          </p:cNvSpPr>
          <p:nvPr/>
        </p:nvSpPr>
        <p:spPr bwMode="auto">
          <a:xfrm>
            <a:off x="954973" y="2428776"/>
            <a:ext cx="13252440" cy="6336704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0" fontAlgn="base" hangingPunct="0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lvl="1" indent="-342900">
              <a:buChar char="•"/>
            </a:pPr>
            <a:endParaRPr lang="en-US" altLang="zh-CN" sz="2800"/>
          </a:p>
          <a:p>
            <a:pPr marL="342900" lvl="1" indent="-342900">
              <a:buChar char="•"/>
            </a:pPr>
            <a:r>
              <a:rPr lang="en-US" altLang="zh-CN" sz="2800"/>
              <a:t>5</a:t>
            </a:r>
            <a:r>
              <a:rPr lang="zh-CN" altLang="en-US" sz="2800"/>
              <a:t>、资源管理</a:t>
            </a:r>
          </a:p>
          <a:p>
            <a:pPr lvl="1"/>
            <a:r>
              <a:rPr lang="zh-CN" altLang="en-US"/>
              <a:t>	动态资源池</a:t>
            </a:r>
            <a:endParaRPr lang="en-US" altLang="zh-CN"/>
          </a:p>
          <a:p>
            <a:pPr lvl="1"/>
            <a:r>
              <a:rPr lang="zh-CN" altLang="en-US"/>
              <a:t>	静态服务池</a:t>
            </a:r>
            <a:endParaRPr lang="en-US" altLang="zh-CN"/>
          </a:p>
          <a:p>
            <a:pPr lvl="1"/>
            <a:endParaRPr lang="en-US" altLang="zh-CN" sz="2800"/>
          </a:p>
          <a:p>
            <a:pPr marL="342900" lvl="1" indent="-342900">
              <a:buChar char="•"/>
            </a:pPr>
            <a:r>
              <a:rPr lang="en-US" altLang="zh-CN" sz="2800"/>
              <a:t>6</a:t>
            </a:r>
            <a:r>
              <a:rPr lang="zh-CN" altLang="en-US" sz="2800"/>
              <a:t>、用户管理</a:t>
            </a:r>
          </a:p>
          <a:p>
            <a:pPr marL="342900" lvl="1" indent="-342900">
              <a:buChar char="•"/>
            </a:pPr>
            <a:endParaRPr lang="zh-CN" altLang="en-US" sz="2800"/>
          </a:p>
          <a:p>
            <a:pPr marL="342900" lvl="1" indent="-342900">
              <a:buChar char="•"/>
            </a:pPr>
            <a:r>
              <a:rPr lang="en-US" altLang="zh-CN" sz="2800"/>
              <a:t>7</a:t>
            </a:r>
            <a:r>
              <a:rPr lang="zh-CN" altLang="en-US" sz="2800"/>
              <a:t>、安全管理</a:t>
            </a: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275344816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/>
      </p:par>
    </p:tn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</TotalTime>
  <Words>127</Words>
  <Application>Microsoft Office PowerPoint</Application>
  <PresentationFormat>自定义</PresentationFormat>
  <Paragraphs>86</Paragraphs>
  <Slides>10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8" baseType="lpstr">
      <vt:lpstr>Adobe 黑体 Std R</vt:lpstr>
      <vt:lpstr>Helvetica Light</vt:lpstr>
      <vt:lpstr>Helvetica Neue</vt:lpstr>
      <vt:lpstr>冬青黑体简体中文 W6</vt:lpstr>
      <vt:lpstr>微软雅黑</vt:lpstr>
      <vt:lpstr>Arial</vt:lpstr>
      <vt:lpstr>Helvetica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pirlo</cp:lastModifiedBy>
  <cp:revision>29</cp:revision>
  <dcterms:modified xsi:type="dcterms:W3CDTF">2017-08-14T01:58:10Z</dcterms:modified>
</cp:coreProperties>
</file>